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Merriweather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74252F2-3819-42FA-A6FD-06906FC6503E}">
  <a:tblStyle styleId="{A74252F2-3819-42FA-A6FD-06906FC6503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Roboto-regular.fntdata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Merriweather-regular.fntdata"/><Relationship Id="rId16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Merriweather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erriweather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7ed2a1b5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27ed2a1b5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27ed2a1b5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27ed2a1b5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7fc0f876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27fc0f876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7fc0f87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7fc0f87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7ed2a1b5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7ed2a1b5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Grupo 3 - Lazer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Grupo: Arthur Both, Carolina Ferreira, Felipe Silva, Gabriel Ferreira e Henriqu</a:t>
            </a: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Juchem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Público Alvo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pt-BR"/>
              <a:t>Pessoas com deficiência auditiva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t-BR"/>
              <a:t>10 – 50 anos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t-BR"/>
              <a:t>Estudantes e trabalhadores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t-BR"/>
              <a:t>Que ficam muito tempo fora de casa</a:t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675" y="1822677"/>
            <a:ext cx="4166400" cy="27768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Problema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pt-BR"/>
              <a:t>Recarga em ambientes públicos (escola, trabalho, transporte público)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t-BR"/>
              <a:t>Modelos pouco discretos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t-BR"/>
              <a:t>Preços inacessíveis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t-BR"/>
              <a:t>R$3.500,00 - R$20.000,00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4562" y="2302375"/>
            <a:ext cx="3446623" cy="229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Situação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Na busca por experiências de pessoas que utilizam aparelhos auditivos, o grupo se deparou com o vídeo de uma adolescente, chamada Giovana, que relatava uma situação complicada do seu cotidiano. Giovana relatou que a bateria de seu aparelho auditivo acabou durante a aula, impedindo-a de assistir ao resto de suas aulas naquele dia. Normalmente, estes aparelhos são carregados por pilhas, baterias ou cases com fios, tornando complicada a recarga em ambientes públicos. Se Giovana tivesse um aparelho que pudesse ser recarregado de forma similar a um aparelho celular, esta situação teria sido evitada e a adolescente não teria sua educação prejudicada.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0" name="Google Shape;90;p17"/>
          <p:cNvGraphicFramePr/>
          <p:nvPr/>
        </p:nvGraphicFramePr>
        <p:xfrm>
          <a:off x="0" y="109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{A74252F2-3819-42FA-A6FD-06906FC6503E}</a:tableStyleId>
              </a:tblPr>
              <a:tblGrid>
                <a:gridCol w="1334975"/>
                <a:gridCol w="998650"/>
                <a:gridCol w="3316825"/>
                <a:gridCol w="1697025"/>
                <a:gridCol w="1796525"/>
              </a:tblGrid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/>
                        <a:t>MODELO</a:t>
                      </a:r>
                      <a:endParaRPr b="1"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/>
                        <a:t>PREÇO</a:t>
                      </a:r>
                      <a:endParaRPr b="1"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/>
                        <a:t>VANTAGENS</a:t>
                      </a:r>
                      <a:endParaRPr b="1"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/>
                        <a:t>DESVANTAGENS</a:t>
                      </a:r>
                      <a:endParaRPr b="1"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/>
                        <a:t>IMAGEM</a:t>
                      </a:r>
                      <a:endParaRPr b="1"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4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Retroauricular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R$2.000 - R$4.000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- Não fecha o canal auditivo (som mais natural)</a:t>
                      </a:r>
                      <a:endParaRPr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- Atende </a:t>
                      </a:r>
                      <a:r>
                        <a:rPr lang="pt-BR"/>
                        <a:t>várias</a:t>
                      </a:r>
                      <a:r>
                        <a:rPr lang="pt-BR"/>
                        <a:t> necessidades da </a:t>
                      </a:r>
                      <a:r>
                        <a:rPr lang="pt-BR"/>
                        <a:t>surdez</a:t>
                      </a:r>
                      <a:endParaRPr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- Potência constante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- Carga por pilha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4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Micro Retroauricular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R$2.000 - R$4.000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- Não fecha o canal auditivo (som mais natural)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- Carga por pilha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4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Intra Auricular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- Personalizado de acordo com o formato da orelha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- Nem todos podem usar pois o canal auditivo precisa ser grande o suficiente para que caibam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5263" y="604450"/>
            <a:ext cx="923925" cy="92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5263" y="2109775"/>
            <a:ext cx="923925" cy="92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1460" y="3712900"/>
            <a:ext cx="1642550" cy="8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675" y="2080063"/>
            <a:ext cx="4166400" cy="274806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644675" y="2321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- Um aparelho auditivo que se assemelha aos earphones e cujo carregamento pode ser feito via um fio que se conecta ao próprio celular do cliente, de forma que o carregamento seja facilitado e evitando problemas. Dessa forma, a pessoa pode carregar seus aparelhos enquanto estiver caminhando na rua, no trabalho, dirigindo, na escola e muito mais. </a:t>
            </a:r>
            <a:endParaRPr/>
          </a:p>
        </p:txBody>
      </p:sp>
      <p:sp>
        <p:nvSpPr>
          <p:cNvPr id="100" name="Google Shape;100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Solução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